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675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274" r:id="rId33"/>
    <p:sldId id="1297" r:id="rId34"/>
    <p:sldId id="1276" r:id="rId35"/>
    <p:sldId id="127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12/15/five=bus-test-power-system-from-Glover-&amp;-Sarma-Textbook" TargetMode="External"/><Relationship Id="rId13" Type="http://schemas.openxmlformats.org/officeDocument/2006/relationships/hyperlink" Target="https://mohamedabuella.github.io/blog/2019/08/09/wind_solar_energy_modeling" TargetMode="External"/><Relationship Id="rId18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Data_Analytics_for_Improving_Energy_Efficiency_in_Short_Sea_Shipping" TargetMode="External"/><Relationship Id="rId12" Type="http://schemas.openxmlformats.org/officeDocument/2006/relationships/hyperlink" Target="https://mohamedabuella.github.io/blog/2019/08/19/Education_Curricula_&amp;Advances_Renewables" TargetMode="External"/><Relationship Id="rId17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6/23/Reflec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06/Data_Analytics_for_Path_Planning_in_Short_Sea_Shipping" TargetMode="External"/><Relationship Id="rId11" Type="http://schemas.openxmlformats.org/officeDocument/2006/relationships/hyperlink" Target="https://mohamedabuella.github.io/blog/2019/12/11/Reflections_on_taming-sun_book" TargetMode="External"/><Relationship Id="rId5" Type="http://schemas.openxmlformats.org/officeDocument/2006/relationships/hyperlink" Target="https://mohamedabuella.github.io/blog/2023/12/06/iHelm_Project_for_Improving_Energy_Efficiency_in_Short_Sea_Shipping" TargetMode="External"/><Relationship Id="rId15" Type="http://schemas.openxmlformats.org/officeDocument/2006/relationships/hyperlink" Target="https://mohamedabuella.github.io/blog/2019/07/29/Sharing" TargetMode="External"/><Relationship Id="rId10" Type="http://schemas.openxmlformats.org/officeDocument/2006/relationships/hyperlink" Target="https://mohamedabuella.github.io/blog/2021/07/19/planning_and_analysis_solar_energy_in_Libya" TargetMode="External"/><Relationship Id="rId4" Type="http://schemas.openxmlformats.org/officeDocument/2006/relationships/hyperlink" Target="https://mohamedabuella.github.io/blog/2023/12/23/Using_ChatGPT_as_Utility_for_Analysis_Mendeley_Documents" TargetMode="External"/><Relationship Id="rId9" Type="http://schemas.openxmlformats.org/officeDocument/2006/relationships/hyperlink" Target="https://mohamedabuella.github.io/blog/2021/09/01/planning_and_analysis_wind_energy_in_Libya" TargetMode="External"/><Relationship Id="rId14" Type="http://schemas.openxmlformats.org/officeDocument/2006/relationships/hyperlink" Target="https://mohamedabuella.github.io/blog/2019/07/30/NL_ForMicr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18833" y="6070972"/>
            <a:ext cx="25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voyage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210250"/>
              </p:ext>
            </p:extLst>
          </p:nvPr>
        </p:nvGraphicFramePr>
        <p:xfrm>
          <a:off x="4221257" y="3333758"/>
          <a:ext cx="3241675" cy="1557020"/>
        </p:xfrm>
        <a:graphic>
          <a:graphicData uri="http://schemas.openxmlformats.org/drawingml/2006/table">
            <a:tbl>
              <a:tblPr firstRow="1" firstCol="1" bandRow="1"/>
              <a:tblGrid>
                <a:gridCol w="50165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07365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429895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44879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458986" y="5765150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458986" y="5159141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86687" y="775468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865414" y="5036427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5" y="1368509"/>
            <a:ext cx="97721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336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055813" indent="-2055813"/>
            <a:r>
              <a:rPr lang="en-US" b="1" i="1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..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more sustainability and advancing towards net-zero targets?</a:t>
            </a:r>
            <a:endParaRPr lang="en-US" sz="1800" i="1" dirty="0">
              <a:solidFill>
                <a:srgbClr val="01010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Electricity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52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2164</TotalTime>
  <Words>2920</Words>
  <Application>Microsoft Office PowerPoint</Application>
  <PresentationFormat>On-screen Show (4:3)</PresentationFormat>
  <Paragraphs>384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 Abuella</cp:lastModifiedBy>
  <cp:revision>304</cp:revision>
  <dcterms:created xsi:type="dcterms:W3CDTF">2019-11-05T13:27:59Z</dcterms:created>
  <dcterms:modified xsi:type="dcterms:W3CDTF">2024-02-13T20:59:33Z</dcterms:modified>
</cp:coreProperties>
</file>